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761163" cy="99425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7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7839A-490B-4CED-8E65-2291D76F67B2}" type="datetimeFigureOut">
              <a:rPr lang="it-IT" smtClean="0"/>
              <a:t>13/12/2013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10510-7154-4DB2-B728-66C5F8E65911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7839A-490B-4CED-8E65-2291D76F67B2}" type="datetimeFigureOut">
              <a:rPr lang="it-IT" smtClean="0"/>
              <a:t>13/12/2013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10510-7154-4DB2-B728-66C5F8E6591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7839A-490B-4CED-8E65-2291D76F67B2}" type="datetimeFigureOut">
              <a:rPr lang="it-IT" smtClean="0"/>
              <a:t>13/12/2013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10510-7154-4DB2-B728-66C5F8E6591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7839A-490B-4CED-8E65-2291D76F67B2}" type="datetimeFigureOut">
              <a:rPr lang="it-IT" smtClean="0"/>
              <a:t>13/12/2013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10510-7154-4DB2-B728-66C5F8E65911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7839A-490B-4CED-8E65-2291D76F67B2}" type="datetimeFigureOut">
              <a:rPr lang="it-IT" smtClean="0"/>
              <a:t>13/12/2013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10510-7154-4DB2-B728-66C5F8E6591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7839A-490B-4CED-8E65-2291D76F67B2}" type="datetimeFigureOut">
              <a:rPr lang="it-IT" smtClean="0"/>
              <a:t>13/12/2013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10510-7154-4DB2-B728-66C5F8E65911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7839A-490B-4CED-8E65-2291D76F67B2}" type="datetimeFigureOut">
              <a:rPr lang="it-IT" smtClean="0"/>
              <a:t>13/12/2013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10510-7154-4DB2-B728-66C5F8E65911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7839A-490B-4CED-8E65-2291D76F67B2}" type="datetimeFigureOut">
              <a:rPr lang="it-IT" smtClean="0"/>
              <a:t>13/12/2013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10510-7154-4DB2-B728-66C5F8E6591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7839A-490B-4CED-8E65-2291D76F67B2}" type="datetimeFigureOut">
              <a:rPr lang="it-IT" smtClean="0"/>
              <a:t>13/12/2013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10510-7154-4DB2-B728-66C5F8E6591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7839A-490B-4CED-8E65-2291D76F67B2}" type="datetimeFigureOut">
              <a:rPr lang="it-IT" smtClean="0"/>
              <a:t>13/12/2013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10510-7154-4DB2-B728-66C5F8E6591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7839A-490B-4CED-8E65-2291D76F67B2}" type="datetimeFigureOut">
              <a:rPr lang="it-IT" smtClean="0"/>
              <a:t>13/12/2013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10510-7154-4DB2-B728-66C5F8E65911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307839A-490B-4CED-8E65-2291D76F67B2}" type="datetimeFigureOut">
              <a:rPr lang="it-IT" smtClean="0"/>
              <a:t>13/12/2013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FC10510-7154-4DB2-B728-66C5F8E65911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t.wikipedia.org/wiki/Montagna" TargetMode="External"/><Relationship Id="rId2" Type="http://schemas.openxmlformats.org/officeDocument/2006/relationships/hyperlink" Target="http://it.wikipedia.org/wiki/Clima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hyperlink" Target="http://it.wikipedia.org/wiki/Altopiano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04856" cy="1152128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it-IT" dirty="0" smtClean="0">
                <a:solidFill>
                  <a:srgbClr val="FF0000"/>
                </a:solidFill>
              </a:rPr>
              <a:t>Climi e ambienti  dell’ </a:t>
            </a:r>
            <a:r>
              <a:rPr lang="it-IT" dirty="0">
                <a:solidFill>
                  <a:srgbClr val="FF0000"/>
                </a:solidFill>
              </a:rPr>
              <a:t>E</a:t>
            </a:r>
            <a:r>
              <a:rPr lang="it-IT" dirty="0" smtClean="0">
                <a:solidFill>
                  <a:srgbClr val="FF0000"/>
                </a:solidFill>
              </a:rPr>
              <a:t>uropa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>
          <a:xfrm>
            <a:off x="1259632" y="1628800"/>
            <a:ext cx="7056784" cy="4032448"/>
          </a:xfrm>
        </p:spPr>
        <p:txBody>
          <a:bodyPr/>
          <a:lstStyle/>
          <a:p>
            <a:pPr algn="l"/>
            <a:r>
              <a:rPr lang="it-IT" dirty="0" smtClean="0"/>
              <a:t>I fattori che determinano il clima :</a:t>
            </a:r>
          </a:p>
          <a:p>
            <a:pPr marL="457200" indent="-457200" algn="l">
              <a:buAutoNum type="arabicPeriod"/>
            </a:pPr>
            <a:r>
              <a:rPr lang="it-IT" dirty="0" smtClean="0"/>
              <a:t>La presenza di mari/correnti </a:t>
            </a:r>
          </a:p>
          <a:p>
            <a:pPr marL="457200" indent="-457200" algn="l">
              <a:buAutoNum type="arabicPeriod"/>
            </a:pPr>
            <a:r>
              <a:rPr lang="it-IT" dirty="0"/>
              <a:t> </a:t>
            </a:r>
            <a:r>
              <a:rPr lang="it-IT" dirty="0" smtClean="0"/>
              <a:t>I venti</a:t>
            </a:r>
          </a:p>
          <a:p>
            <a:pPr marL="457200" indent="-457200" algn="l">
              <a:buAutoNum type="arabicPeriod"/>
            </a:pPr>
            <a:r>
              <a:rPr lang="it-IT" dirty="0" smtClean="0"/>
              <a:t> Altitudine </a:t>
            </a:r>
          </a:p>
          <a:p>
            <a:pPr marL="457200" indent="-457200" algn="l">
              <a:buAutoNum type="arabicPeriod"/>
            </a:pPr>
            <a:r>
              <a:rPr lang="it-IT" dirty="0"/>
              <a:t> </a:t>
            </a:r>
            <a:r>
              <a:rPr lang="it-IT" dirty="0" smtClean="0"/>
              <a:t>Latitudine </a:t>
            </a:r>
          </a:p>
          <a:p>
            <a:pPr algn="l"/>
            <a:r>
              <a:rPr lang="it-IT" dirty="0" smtClean="0"/>
              <a:t>Le precipitazioni e la temperatura determinano la flora , la fauna e la presenza umana.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893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35696" y="116632"/>
            <a:ext cx="4392488" cy="720080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>
                <a:solidFill>
                  <a:schemeClr val="accent2">
                    <a:lumMod val="50000"/>
                  </a:schemeClr>
                </a:solidFill>
              </a:rPr>
              <a:t>Clima nordico </a:t>
            </a:r>
            <a:endParaRPr lang="it-IT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sz="quarter" idx="13"/>
          </p:nvPr>
        </p:nvSpPr>
        <p:spPr>
          <a:xfrm>
            <a:off x="683569" y="1052736"/>
            <a:ext cx="3672407" cy="1839085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it-IT" dirty="0" smtClean="0"/>
              <a:t>Nel clima nordico ci sono temperature fredde e scarse precipitazioni .</a:t>
            </a:r>
          </a:p>
          <a:p>
            <a:pPr algn="l"/>
            <a:r>
              <a:rPr lang="it-IT" dirty="0" smtClean="0">
                <a:solidFill>
                  <a:schemeClr val="accent1"/>
                </a:solidFill>
              </a:rPr>
              <a:t>Ambiente di alta montagna</a:t>
            </a:r>
          </a:p>
          <a:p>
            <a:pPr algn="l"/>
            <a:r>
              <a:rPr lang="it-IT" dirty="0" smtClean="0">
                <a:solidFill>
                  <a:schemeClr val="tx1"/>
                </a:solidFill>
              </a:rPr>
              <a:t>Questo ambiente è caratterizzato da </a:t>
            </a:r>
            <a:r>
              <a:rPr lang="it-IT" dirty="0" smtClean="0">
                <a:hlinkClick r:id="rId2" tooltip="Clima"/>
              </a:rPr>
              <a:t>clima</a:t>
            </a:r>
            <a:r>
              <a:rPr lang="it-IT" dirty="0"/>
              <a:t>, freddo e secco, che si trova comunemente nelle </a:t>
            </a:r>
            <a:r>
              <a:rPr lang="it-IT" dirty="0">
                <a:hlinkClick r:id="rId3" tooltip="Montagna"/>
              </a:rPr>
              <a:t>zone montuose</a:t>
            </a:r>
            <a:r>
              <a:rPr lang="it-IT" dirty="0"/>
              <a:t> e in genere negli </a:t>
            </a:r>
            <a:r>
              <a:rPr lang="it-IT" dirty="0">
                <a:hlinkClick r:id="rId4" tooltip="Altopiano"/>
              </a:rPr>
              <a:t>altopiani</a:t>
            </a:r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quarter" idx="14"/>
          </p:nvPr>
        </p:nvSpPr>
        <p:spPr>
          <a:xfrm rot="10800000" flipH="1" flipV="1">
            <a:off x="5724128" y="1124744"/>
            <a:ext cx="2808312" cy="1767077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it-IT" sz="1600" dirty="0" smtClean="0"/>
              <a:t>In questa immagine è presente un paese, il paesaggio innevato è costituito da un lago degli alberi e sullo sfondo alcuni monti.</a:t>
            </a:r>
            <a:endParaRPr lang="it-IT" sz="1600" dirty="0"/>
          </a:p>
        </p:txBody>
      </p:sp>
      <p:pic>
        <p:nvPicPr>
          <p:cNvPr id="1026" name="Picture 2" descr="http://upload.wikimedia.org/wikipedia/commons/2/2a/Mont_Blanc,_Mont_Maudit,_Mont_Blanc_du_Tacu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212976"/>
            <a:ext cx="4176464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alphabeto.it/continenti/asia/russia_clim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236983"/>
            <a:ext cx="4737590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82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2346060" y="188640"/>
            <a:ext cx="4578911" cy="648072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La tundra 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13"/>
          </p:nvPr>
        </p:nvSpPr>
        <p:spPr>
          <a:xfrm>
            <a:off x="1142999" y="1052737"/>
            <a:ext cx="3212977" cy="1584175"/>
          </a:xfrm>
        </p:spPr>
        <p:txBody>
          <a:bodyPr/>
          <a:lstStyle/>
          <a:p>
            <a:pPr marL="45720" indent="0">
              <a:buNone/>
            </a:pPr>
            <a:r>
              <a:rPr lang="it-IT" dirty="0" smtClean="0"/>
              <a:t>La tundra è caratterizzata da una vegetazione scarsa e dalle paludi  </a:t>
            </a:r>
            <a:endParaRPr lang="it-IT" dirty="0"/>
          </a:p>
        </p:txBody>
      </p:sp>
      <p:sp>
        <p:nvSpPr>
          <p:cNvPr id="7" name="Segnaposto contenuto 6"/>
          <p:cNvSpPr>
            <a:spLocks noGrp="1"/>
          </p:cNvSpPr>
          <p:nvPr>
            <p:ph sz="quarter" idx="14"/>
          </p:nvPr>
        </p:nvSpPr>
        <p:spPr>
          <a:xfrm>
            <a:off x="4645152" y="1196752"/>
            <a:ext cx="3346704" cy="1512168"/>
          </a:xfrm>
        </p:spPr>
        <p:txBody>
          <a:bodyPr>
            <a:normAutofit fontScale="85000" lnSpcReduction="10000"/>
          </a:bodyPr>
          <a:lstStyle/>
          <a:p>
            <a:pPr marL="45720" indent="0">
              <a:buNone/>
            </a:pPr>
            <a:r>
              <a:rPr lang="it-IT" dirty="0" smtClean="0"/>
              <a:t>In quest’immagine è presente una barca sullo sfondo, una baita di legno e in e un teschio appoggiato ad un sasso in primo piano</a:t>
            </a:r>
            <a:endParaRPr lang="it-IT" dirty="0"/>
          </a:p>
        </p:txBody>
      </p:sp>
      <p:pic>
        <p:nvPicPr>
          <p:cNvPr id="2052" name="Picture 4" descr="http://dunika.files.wordpress.com/2011/12/tundr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72" y="2759306"/>
            <a:ext cx="4174712" cy="2973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ansa.it/webimages/upload/foto_large/2011/7/28/1311866684328_tund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757" y="2759306"/>
            <a:ext cx="3672408" cy="2973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51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3563888" y="260648"/>
            <a:ext cx="2592288" cy="1080120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La Taiga</a:t>
            </a:r>
            <a:endParaRPr lang="it-IT" dirty="0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3"/>
          </p:nvPr>
        </p:nvSpPr>
        <p:spPr>
          <a:xfrm>
            <a:off x="1142999" y="1628799"/>
            <a:ext cx="3346704" cy="1512169"/>
          </a:xfrm>
        </p:spPr>
        <p:txBody>
          <a:bodyPr/>
          <a:lstStyle/>
          <a:p>
            <a:pPr marL="45720" indent="0">
              <a:buNone/>
            </a:pPr>
            <a:r>
              <a:rPr lang="it-IT" dirty="0" smtClean="0"/>
              <a:t>La Taiga è caratterizzata da foreste di conifere con muschi e licheni</a:t>
            </a:r>
            <a:endParaRPr lang="it-IT" dirty="0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4"/>
          </p:nvPr>
        </p:nvSpPr>
        <p:spPr>
          <a:xfrm>
            <a:off x="4645152" y="1844824"/>
            <a:ext cx="3346704" cy="1368152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it-IT" dirty="0" smtClean="0"/>
              <a:t>L’immagine rappresenta un bosco di conifere con una radura nella quale si trova una baita in legno.</a:t>
            </a:r>
          </a:p>
        </p:txBody>
      </p:sp>
      <p:pic>
        <p:nvPicPr>
          <p:cNvPr id="3074" name="Picture 2" descr="http://bioexpedition.com/wp-content/uploads/2012/04/Taiga_Biome_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2852936"/>
            <a:ext cx="3456385" cy="361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liguriabirding.net/easyup/image/STELVIO-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789040"/>
            <a:ext cx="4248472" cy="239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74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35697" y="332656"/>
            <a:ext cx="4752528" cy="936104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Clima Atlantico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1115617" y="1556793"/>
            <a:ext cx="3096343" cy="1656183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it-IT" dirty="0" smtClean="0"/>
              <a:t>Questo clima è caratterizzato da frequenti precipitazioni.</a:t>
            </a:r>
          </a:p>
          <a:p>
            <a:pPr marL="45720" indent="0">
              <a:buNone/>
            </a:pPr>
            <a:r>
              <a:rPr lang="it-IT" dirty="0" smtClean="0"/>
              <a:t>Brughiere e praterie sono caratterizzate da erica e muschio.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14"/>
          </p:nvPr>
        </p:nvSpPr>
        <p:spPr>
          <a:xfrm>
            <a:off x="4499992" y="1628800"/>
            <a:ext cx="3491864" cy="1728192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it-IT" dirty="0" smtClean="0"/>
              <a:t>Sullo sfondo dell’immagine si nota una costruzione, il resto dell’immagine è occupato dalle piante caratteristiche della brughiera.</a:t>
            </a:r>
            <a:endParaRPr lang="it-IT" dirty="0"/>
          </a:p>
        </p:txBody>
      </p:sp>
      <p:pic>
        <p:nvPicPr>
          <p:cNvPr id="4098" name="Picture 2" descr="http://upload.wikimedia.org/wikipedia/commons/thumb/1/15/Pennine_scenery.jpg/305px-Pennine_scene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26" y="3488892"/>
            <a:ext cx="3474157" cy="246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turismoitinerante.com/php/img3/simone-image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83" y="3477225"/>
            <a:ext cx="3843218" cy="280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24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63688" y="260648"/>
            <a:ext cx="5472608" cy="1008112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Clima continentale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827584" y="1412777"/>
            <a:ext cx="3312368" cy="2376263"/>
          </a:xfrm>
        </p:spPr>
        <p:txBody>
          <a:bodyPr>
            <a:normAutofit fontScale="85000" lnSpcReduction="10000"/>
          </a:bodyPr>
          <a:lstStyle/>
          <a:p>
            <a:pPr marL="45720" indent="0">
              <a:buNone/>
            </a:pPr>
            <a:r>
              <a:rPr lang="it-IT" dirty="0" smtClean="0"/>
              <a:t>Il clima continentale si trova  dentro un continente ed è caratterizzato da inverni freddi e asciutti, estati calde e secche </a:t>
            </a:r>
          </a:p>
          <a:p>
            <a:pPr marL="45720" indent="0">
              <a:buNone/>
            </a:pPr>
            <a:r>
              <a:rPr lang="it-IT" dirty="0" smtClean="0"/>
              <a:t>La steppa ha un clima arido come quello della prateria 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14"/>
          </p:nvPr>
        </p:nvSpPr>
        <p:spPr>
          <a:xfrm>
            <a:off x="4355976" y="1412776"/>
            <a:ext cx="3240360" cy="2088232"/>
          </a:xfrm>
        </p:spPr>
        <p:txBody>
          <a:bodyPr/>
          <a:lstStyle/>
          <a:p>
            <a:pPr marL="45720" indent="0">
              <a:buNone/>
            </a:pPr>
            <a:r>
              <a:rPr lang="it-IT" dirty="0" smtClean="0"/>
              <a:t>L’immagine rappresenta un maneggio di cavalli con due case bianche ed un recinto in legno.</a:t>
            </a:r>
            <a:endParaRPr lang="it-IT" dirty="0"/>
          </a:p>
        </p:txBody>
      </p:sp>
      <p:pic>
        <p:nvPicPr>
          <p:cNvPr id="5122" name="Picture 2" descr="http://static.turistipercaso.it/image/i/irkutsk/irkutsk_cfxck.T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717032"/>
            <a:ext cx="3748691" cy="271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upload.wikimedia.org/wikipedia/commons/thumb/1/17/Astana-steppe-7748.jpg/481px-Astana-steppe-77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17032"/>
            <a:ext cx="3600400" cy="270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33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79712" y="260648"/>
            <a:ext cx="5616624" cy="936104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Clima Mediterraneo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467545" y="1268761"/>
            <a:ext cx="3960439" cy="1944215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it-IT" dirty="0" smtClean="0"/>
              <a:t>Le caratteristiche di questo clima sono : estati calde e inverni miti con precipitazioni scarse.</a:t>
            </a:r>
          </a:p>
          <a:p>
            <a:pPr marL="45720" indent="0">
              <a:buNone/>
            </a:pPr>
            <a:r>
              <a:rPr lang="it-IT" dirty="0" smtClean="0"/>
              <a:t> La macchia mediterranea è caratterizzata da viti ulivi e piante aromatiche 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14"/>
          </p:nvPr>
        </p:nvSpPr>
        <p:spPr>
          <a:xfrm>
            <a:off x="4932040" y="1268760"/>
            <a:ext cx="3059816" cy="2016224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it-IT" dirty="0" smtClean="0"/>
              <a:t>Sullo sfondo di questa foto è presente un’antica costruzione in pietra mentre sul resto dell’immagine si vede il mare e qualche arbusto in primo piano </a:t>
            </a:r>
            <a:endParaRPr lang="it-IT" dirty="0"/>
          </a:p>
        </p:txBody>
      </p:sp>
      <p:pic>
        <p:nvPicPr>
          <p:cNvPr id="6146" name="Picture 2" descr="http://www.tropea.biz/images/capo-vaticano/macchia-mediterrane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73016"/>
            <a:ext cx="4175026" cy="278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mage.nanopress.it/viaggi/fotogallery/628X0/84371/un-antica-torre-tra-il-mare-e-la-macchia-mediterrane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578" y="3573016"/>
            <a:ext cx="4296941" cy="286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68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lica">
  <a:themeElements>
    <a:clrScheme name="Elic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Elic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lic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174</TotalTime>
  <Words>317</Words>
  <Application>Microsoft Office PowerPoint</Application>
  <PresentationFormat>Presentazione su schermo (4:3)</PresentationFormat>
  <Paragraphs>30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Elica</vt:lpstr>
      <vt:lpstr>Climi e ambienti  dell’ Europa</vt:lpstr>
      <vt:lpstr>Clima nordico </vt:lpstr>
      <vt:lpstr>La tundra </vt:lpstr>
      <vt:lpstr>La Taiga</vt:lpstr>
      <vt:lpstr>Clima Atlantico</vt:lpstr>
      <vt:lpstr>Clima continentale </vt:lpstr>
      <vt:lpstr>Clima Mediterraneo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Climi e ambienti  dell’ Europa</dc:title>
  <dc:creator>Irene</dc:creator>
  <cp:lastModifiedBy>Irene</cp:lastModifiedBy>
  <cp:revision>14</cp:revision>
  <cp:lastPrinted>2013-12-13T15:26:40Z</cp:lastPrinted>
  <dcterms:created xsi:type="dcterms:W3CDTF">2013-12-13T13:23:02Z</dcterms:created>
  <dcterms:modified xsi:type="dcterms:W3CDTF">2013-12-13T18:49:29Z</dcterms:modified>
</cp:coreProperties>
</file>